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デモ用プレゼン資料（SC-ADM-01）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20116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特集記事 · ファイルタブ · PPTXはダウンロード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2026-06-22T04:20:22Z</dcterms:created>
  <dcterms:modified xsi:type="dcterms:W3CDTF">2026-06-22T04:20:22Z</dcterms:modified>
</cp:coreProperties>
</file>